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Montserrat" charset="-52"/>
      <p:regular r:id="rId31"/>
      <p:bold r:id="rId32"/>
      <p:italic r:id="rId33"/>
      <p:boldItalic r:id="rId34"/>
    </p:embeddedFont>
    <p:embeddedFont>
      <p:font typeface="Libre Franklin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590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9cb8868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9cb8868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d9cb8868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d9cb8868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d9cb8868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d9cb8868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d9cb8868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d9cb8868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9cb886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9cb8868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91" name="Google Shape;91;p13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rgbClr val="F6B26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rgbClr val="F6B26B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rgbClr val="F6B26B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sections/200704559-Install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play.google.com/store/apps/details?id=com.imo.android.imoim&amp;hl=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ctrTitle"/>
          </p:nvPr>
        </p:nvSpPr>
        <p:spPr>
          <a:xfrm>
            <a:off x="1357650" y="1932500"/>
            <a:ext cx="9461400" cy="3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>SHARDA UNIVERSITY UZBEKISTAN</a:t>
            </a:r>
            <a:br>
              <a:rPr lang="en-US" sz="377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77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100">
                <a:latin typeface="Cambria"/>
                <a:ea typeface="Cambria"/>
                <a:cs typeface="Cambria"/>
                <a:sym typeface="Cambria"/>
              </a:rPr>
              <a:t>WELCOME TO</a:t>
            </a:r>
            <a:br>
              <a:rPr lang="en-US" sz="41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410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n-US" sz="41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700">
                <a:latin typeface="Cambria"/>
                <a:ea typeface="Cambria"/>
                <a:cs typeface="Cambria"/>
                <a:sym typeface="Cambria"/>
              </a:rPr>
              <a:t>Sharda University Scholarship-Admission Test</a:t>
            </a:r>
            <a:endParaRPr sz="37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r>
              <a:rPr lang="en-US" sz="5480" b="1">
                <a:latin typeface="Cambria"/>
                <a:ea typeface="Cambria"/>
                <a:cs typeface="Cambria"/>
                <a:sym typeface="Cambria"/>
              </a:rPr>
              <a:t>SUSAT-2020</a:t>
            </a:r>
            <a:endParaRPr sz="548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000" y="95250"/>
            <a:ext cx="5295900" cy="161925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10326414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7: Press “Start Quiz Button”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963917"/>
            <a:ext cx="10452538" cy="362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/>
          <p:nvPr/>
        </p:nvSpPr>
        <p:spPr>
          <a:xfrm rot="-2204510">
            <a:off x="5605092" y="6170878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8: Overall you have 75 questions as shown on the right side. On the left side you will find the select question. For example as shown in the below image I select question no 1 so that on the right side its red and on the left side the question is shown.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08" y="3102298"/>
            <a:ext cx="11249891" cy="37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7895417" y="3680725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24"/>
          <p:cNvSpPr/>
          <p:nvPr/>
        </p:nvSpPr>
        <p:spPr>
          <a:xfrm rot="10561670">
            <a:off x="6187804" y="3961079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1371600" y="1191491"/>
            <a:ext cx="10326414" cy="467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just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9: on the right side if the button is red its means that you still not answered the question and if  your answer it will become green.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</a:rPr>
              <a:t>Important Note:</a:t>
            </a:r>
            <a:endParaRPr/>
          </a:p>
          <a:p>
            <a:pPr marL="0" lvl="0" indent="0" algn="just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b="1">
                <a:solidFill>
                  <a:srgbClr val="FF0000"/>
                </a:solidFill>
              </a:rPr>
              <a:t>* Green not mean correct answer and red not mean Wrong answer it only indicate if you answer the question or not</a:t>
            </a:r>
            <a:endParaRPr sz="1800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08" y="3241965"/>
            <a:ext cx="11249891" cy="330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/>
          <p:nvPr/>
        </p:nvSpPr>
        <p:spPr>
          <a:xfrm>
            <a:off x="7798435" y="5507181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p25"/>
          <p:cNvSpPr/>
          <p:nvPr/>
        </p:nvSpPr>
        <p:spPr>
          <a:xfrm rot="-5400000">
            <a:off x="9260545" y="5904113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10: After reading the question you can select any options as your answer by click on the available answer options under the question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950" y="2769650"/>
            <a:ext cx="10872250" cy="398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/>
          <p:nvPr/>
        </p:nvSpPr>
        <p:spPr>
          <a:xfrm>
            <a:off x="1447800" y="3893678"/>
            <a:ext cx="637500" cy="2133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p26"/>
          <p:cNvSpPr/>
          <p:nvPr/>
        </p:nvSpPr>
        <p:spPr>
          <a:xfrm>
            <a:off x="1447800" y="4122278"/>
            <a:ext cx="637500" cy="2133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1447800" y="4350878"/>
            <a:ext cx="637500" cy="2133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1447800" y="4579478"/>
            <a:ext cx="637500" cy="2133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1371600" y="1428750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11: After selecting your answer press Next Button to go to the next Question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327564"/>
            <a:ext cx="10598727" cy="42256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/>
          <p:nvPr/>
        </p:nvSpPr>
        <p:spPr>
          <a:xfrm rot="-2407590">
            <a:off x="4890045" y="5837707"/>
            <a:ext cx="748145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12: If you want to go back for the previous question by  Pressing “Back Button”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438400"/>
            <a:ext cx="10404763" cy="40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 rot="-2407590">
            <a:off x="3996962" y="5673513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13: You can swap between the questions by clicking on the question numbers on the right side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438400"/>
            <a:ext cx="10404763" cy="40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7513048" y="4051541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14: Anytime you want to submit your answers you can press” Submit Quiz Button”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5" y="2775856"/>
            <a:ext cx="10256322" cy="3666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6196495" y="5433534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15: Time is shown on the most top of the right side. Please note that you have only 1:30 hours to submit your answer. Otherwise, the exam will be closed automatically after the time is over. 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775856"/>
            <a:ext cx="10404763" cy="366650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8449219" y="2645307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1371600" y="1593273"/>
            <a:ext cx="10326414" cy="4274127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Step 16: Now you are successfully Done your SUSAT and now press “Logout Button ”, and </a:t>
            </a:r>
            <a:br>
              <a:rPr lang="en-US" sz="2400" b="1"/>
            </a:b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Go For Personal Interview if you do not have an IELTS Score 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624" y="2907724"/>
            <a:ext cx="9267227" cy="36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 rot="-5400000">
            <a:off x="10100865" y="3419815"/>
            <a:ext cx="676500" cy="4338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ctrTitle" idx="4294967295"/>
          </p:nvPr>
        </p:nvSpPr>
        <p:spPr>
          <a:xfrm>
            <a:off x="1011625" y="1399800"/>
            <a:ext cx="11074800" cy="49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                       </a:t>
            </a:r>
            <a:r>
              <a:rPr lang="en-US" sz="3900" b="1">
                <a:latin typeface="Cambria"/>
                <a:ea typeface="Cambria"/>
                <a:cs typeface="Cambria"/>
                <a:sym typeface="Cambria"/>
              </a:rPr>
              <a:t>Examination Process: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#1: SUSAT-2020 (ONLINE MODE)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#2: Personal Interview (ONLINE MODE) / IELTS </a:t>
            </a:r>
            <a:br>
              <a:rPr lang="en-US" sz="2400">
                <a:latin typeface="Cambria"/>
                <a:ea typeface="Cambria"/>
                <a:cs typeface="Cambria"/>
                <a:sym typeface="Cambria"/>
              </a:rPr>
            </a:b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mbria"/>
                <a:ea typeface="Cambria"/>
                <a:cs typeface="Cambria"/>
                <a:sym typeface="Cambria"/>
              </a:rPr>
              <a:t>Note: </a:t>
            </a:r>
            <a:br>
              <a:rPr lang="en-US" sz="240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 b="1" i="1">
                <a:latin typeface="Cambria"/>
                <a:ea typeface="Cambria"/>
                <a:cs typeface="Cambria"/>
                <a:sym typeface="Cambria"/>
              </a:rPr>
              <a:t>A) PI session will be conducted on ZOOM or via IMO with those who do not have a valid IELTS Score.</a:t>
            </a:r>
            <a:br>
              <a:rPr lang="en-US" sz="2400" b="1" i="1">
                <a:latin typeface="Cambria"/>
                <a:ea typeface="Cambria"/>
                <a:cs typeface="Cambria"/>
                <a:sym typeface="Cambria"/>
              </a:rPr>
            </a:br>
            <a:endParaRPr sz="2400" b="1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latin typeface="Cambria"/>
                <a:ea typeface="Cambria"/>
                <a:cs typeface="Cambria"/>
                <a:sym typeface="Cambria"/>
              </a:rPr>
              <a:t>B)Candidates who are holding a Valid IELTS Certificate[Min: 5 Band IELTS Score] do not take PI session.</a:t>
            </a:r>
            <a:endParaRPr sz="2400" b="1" i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9775" y="2673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82" name="Google Shape;2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4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84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Important Notice</a:t>
            </a:r>
            <a:endParaRPr sz="3200">
              <a:solidFill>
                <a:srgbClr val="0070C0"/>
              </a:solidFill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607" y="1459623"/>
            <a:ext cx="7457089" cy="249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1371600" y="3687825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7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>PERSONAL INTERVIEW SESSION-2020</a:t>
            </a:r>
            <a:br>
              <a:rPr lang="en-US" sz="3770" b="1">
                <a:latin typeface="Cambria"/>
                <a:ea typeface="Cambria"/>
                <a:cs typeface="Cambria"/>
                <a:sym typeface="Cambria"/>
              </a:rPr>
            </a:br>
            <a:endParaRPr sz="377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>GENERAL INSTRUCTIONS</a:t>
            </a:r>
            <a:r>
              <a:rPr lang="en-US" sz="548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5480" b="1">
                <a:latin typeface="Cambria"/>
                <a:ea typeface="Cambria"/>
                <a:cs typeface="Cambria"/>
                <a:sym typeface="Cambria"/>
              </a:rPr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025" y="540500"/>
            <a:ext cx="7154026" cy="21873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</a:rPr>
              <a:t>      #2:  PERSONAL INTERVIEW SESSION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</a:rPr>
              <a:t/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4402500"/>
          </a:xfrm>
          <a:prstGeom prst="rect">
            <a:avLst/>
          </a:prstGeom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UcParenR"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Download and install ZOOM application</a:t>
            </a:r>
            <a:b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 b="1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Installation – Zoom Help Center</a:t>
            </a:r>
            <a:endParaRPr sz="2900" b="1">
              <a:solidFill>
                <a:srgbClr val="FFFF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3200"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UcParenR"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Download and install IMO application</a:t>
            </a:r>
            <a:b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 u="sng">
                <a:solidFill>
                  <a:srgbClr val="4A86E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https://play.google.com/store/apps/details?id=com.imo.android.imoim&amp;hl=en</a:t>
            </a:r>
            <a:endParaRPr sz="3700" b="1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FF00"/>
                </a:solidFill>
                <a:highlight>
                  <a:srgbClr val="FF0000"/>
                </a:highlight>
              </a:rPr>
              <a:t>NOTE:</a:t>
            </a:r>
            <a:endParaRPr sz="2900" b="1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900" b="1">
                <a:solidFill>
                  <a:srgbClr val="FFFF00"/>
                </a:solidFill>
                <a:highlight>
                  <a:srgbClr val="FF0000"/>
                </a:highlight>
              </a:rPr>
              <a:t>If it is not reachable to you on ZOOM, PI session will be conducted via IMO!</a:t>
            </a:r>
            <a:endParaRPr sz="2900" b="1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300" name="Google Shape;3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1752600" y="1335974"/>
            <a:ext cx="9906000" cy="47600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4100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For Any Query,</a:t>
            </a:r>
            <a:br>
              <a:rPr lang="en-US" sz="4100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100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Please Feel Free to call:</a:t>
            </a:r>
            <a:endParaRPr sz="4100" dirty="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  <a:p>
            <a:r>
              <a:rPr lang="en-US" sz="410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10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10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en-US" sz="4000" smtClean="0"/>
              <a:t>+</a:t>
            </a:r>
            <a:r>
              <a:rPr lang="en-US" sz="4000" dirty="0"/>
              <a:t>998 90 5251234 Mr. </a:t>
            </a:r>
            <a:r>
              <a:rPr lang="en-US" sz="4000" dirty="0" err="1"/>
              <a:t>Abdiqunduz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/>
              <a:t>       +998 90 5261234 Mr. </a:t>
            </a:r>
            <a:r>
              <a:rPr lang="en-US" sz="4000" dirty="0" err="1"/>
              <a:t>Shokirjon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/>
              <a:t>       +998 90 5271234 Mr. </a:t>
            </a:r>
            <a:r>
              <a:rPr lang="en-US" sz="4000" dirty="0" err="1"/>
              <a:t>Nurislom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/>
              <a:t>       +998 90 5281234 Mr. </a:t>
            </a:r>
            <a:r>
              <a:rPr lang="en-US" sz="4000" dirty="0" err="1"/>
              <a:t>Nodirbek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4000" dirty="0"/>
              <a:t>       +998 90 5291234 Ms. </a:t>
            </a:r>
            <a:r>
              <a:rPr lang="en-US" sz="4000" dirty="0" err="1"/>
              <a:t>Mushtariy</a:t>
            </a:r>
            <a:endParaRPr lang="en-GB" sz="4000" dirty="0"/>
          </a:p>
        </p:txBody>
      </p:sp>
      <p:pic>
        <p:nvPicPr>
          <p:cNvPr id="306" name="Google Shape;3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2653666" y="4049806"/>
            <a:ext cx="75765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Thanks for your attention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2" name="Google Shape;3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825" y="295125"/>
            <a:ext cx="52959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1600500" y="329165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endParaRPr sz="377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>SUSAT ENTRANCE EXAMINATION-2020</a:t>
            </a:r>
            <a:br>
              <a:rPr lang="en-US" sz="3770" b="1">
                <a:latin typeface="Cambria"/>
                <a:ea typeface="Cambria"/>
                <a:cs typeface="Cambria"/>
                <a:sym typeface="Cambria"/>
              </a:rPr>
            </a:br>
            <a:endParaRPr sz="377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r>
              <a:rPr lang="en-US" sz="3770" b="1">
                <a:latin typeface="Cambria"/>
                <a:ea typeface="Cambria"/>
                <a:cs typeface="Cambria"/>
                <a:sym typeface="Cambria"/>
              </a:rPr>
              <a:t>GENERAL INSTRUCTIONS</a:t>
            </a:r>
            <a:r>
              <a:rPr lang="en-US" sz="548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5480" b="1"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350" y="559275"/>
            <a:ext cx="7312975" cy="22359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1:  </a:t>
            </a:r>
            <a:r>
              <a:rPr lang="en-US"/>
              <a:t>Use any Web browser from the following options :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Char char="■"/>
            </a:pPr>
            <a:r>
              <a:rPr lang="en-US" sz="2800" b="1">
                <a:solidFill>
                  <a:srgbClr val="FF0000"/>
                </a:solidFill>
              </a:rPr>
              <a:t>Don’t use Internet Explorer </a:t>
            </a:r>
            <a:r>
              <a:rPr lang="en-US" b="1">
                <a:solidFill>
                  <a:srgbClr val="FF0000"/>
                </a:solidFill>
              </a:rPr>
              <a:t>: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38" y="2808452"/>
            <a:ext cx="56896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7893" y="4806568"/>
            <a:ext cx="1853324" cy="125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3175" y="1911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2:  </a:t>
            </a:r>
            <a:r>
              <a:rPr lang="en-US" sz="2400"/>
              <a:t>After that type the following link: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                                   </a:t>
            </a:r>
            <a:r>
              <a:rPr lang="en-US" sz="2400" b="1"/>
              <a:t>https://quizbyte.sharda.ac.in/index.php/login</a:t>
            </a:r>
            <a:endParaRPr sz="24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4099035"/>
            <a:ext cx="10026870" cy="108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3:  </a:t>
            </a:r>
            <a:r>
              <a:rPr lang="en-US" sz="2400"/>
              <a:t>Enter your Username and Password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                                  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993" y="2837792"/>
            <a:ext cx="10610193" cy="37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6314089" y="4184825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6314089" y="4538432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4:  </a:t>
            </a:r>
            <a:r>
              <a:rPr lang="en-US" sz="2400"/>
              <a:t>Ensure that your name is correctly written on the exam page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                                  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69" y="3174562"/>
            <a:ext cx="11083159" cy="3376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 rot="-2204510">
            <a:off x="9783745" y="3683614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5:  </a:t>
            </a:r>
            <a:r>
              <a:rPr lang="en-US" sz="2400"/>
              <a:t>Read the Instruction Carefully: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                                  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896" y="2916621"/>
            <a:ext cx="11006959" cy="372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>
                <a:solidFill>
                  <a:srgbClr val="0070C0"/>
                </a:solidFill>
              </a:rPr>
              <a:t>Steps To Start your Exam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10326414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 b="1"/>
              <a:t>Step 6: After Reading the instructions Press “Start Test Button”</a:t>
            </a:r>
            <a:endParaRPr sz="24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                                    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89162"/>
            <a:ext cx="10499834" cy="28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/>
          <p:nvPr/>
        </p:nvSpPr>
        <p:spPr>
          <a:xfrm rot="-2204510">
            <a:off x="7545041" y="5402056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6975" y="1149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</TotalTime>
  <Words>471</Words>
  <Application>Microsoft Office PowerPoint</Application>
  <PresentationFormat>Custom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</vt:lpstr>
      <vt:lpstr>Montserrat</vt:lpstr>
      <vt:lpstr>Libre Franklin</vt:lpstr>
      <vt:lpstr>Crop</vt:lpstr>
      <vt:lpstr>SHARDA UNIVERSITY UZBEKISTAN  WELCOME TO   Sharda University Scholarship-Admission Test SUSAT-2020</vt:lpstr>
      <vt:lpstr>                       Examination Process:    #1: SUSAT-2020 (ONLINE MODE)  #2: Personal Interview (ONLINE MODE) / IELTS   Note:  A) PI session will be conducted on ZOOM or via IMO with those who do not have a valid IELTS Score.  B)Candidates who are holding a Valid IELTS Certificate[Min: 5 Band IELTS Score] do not take PI session.  </vt:lpstr>
      <vt:lpstr> SUSAT ENTRANCE EXAMINATION-2020  GENERAL INSTRUCTIONS 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Steps To Start your Exam</vt:lpstr>
      <vt:lpstr>Important Notice</vt:lpstr>
      <vt:lpstr> PERSONAL INTERVIEW SESSION-2020  GENERAL INSTRUCTIONS  </vt:lpstr>
      <vt:lpstr>      #2:  PERSONAL INTERVIEW SESSION  Steps To Start your Exam  </vt:lpstr>
      <vt:lpstr>For Any Query,  Please Feel Free to call:        +998 90 5251234 Mr. Abdiqunduz        +998 90 5261234 Mr. Shokirjon        +998 90 5271234 Mr. Nurislom        +998 90 5281234 Mr. Nodirbek        +998 90 5291234 Ms. Mushtariy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SHARDA UNIVERSITY UZBEKISTAN  WELCOME TO   Sharda University Scholarship-Admission Test SUSAT-2020</dc:title>
  <dc:creator>User</dc:creator>
  <cp:lastModifiedBy>User</cp:lastModifiedBy>
  <cp:revision>3</cp:revision>
  <dcterms:modified xsi:type="dcterms:W3CDTF">2020-08-13T09:19:59Z</dcterms:modified>
</cp:coreProperties>
</file>